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4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8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C76582-1004-4A49-B815-FCB71C7C932B}" type="datetimeFigureOut">
              <a:rPr lang="nl-NL" smtClean="0"/>
              <a:pPr/>
              <a:t>14-11-2012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8FFA45-8242-4DE1-B187-691457C09F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1s__VIHB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elfmaakrecepten.nl/wp-content/uploads/2011/10/kwark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 smtClean="0"/>
              <a:t>Leven in eten </a:t>
            </a:r>
            <a:endParaRPr lang="nl-NL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Madelaine</a:t>
            </a:r>
            <a:r>
              <a:rPr lang="en-GB" dirty="0" smtClean="0"/>
              <a:t> </a:t>
            </a:r>
            <a:r>
              <a:rPr lang="en-GB" dirty="0" err="1" smtClean="0"/>
              <a:t>Postma</a:t>
            </a:r>
            <a:r>
              <a:rPr lang="en-GB" dirty="0" smtClean="0"/>
              <a:t>, </a:t>
            </a:r>
          </a:p>
          <a:p>
            <a:r>
              <a:rPr lang="en-GB" dirty="0" err="1" smtClean="0"/>
              <a:t>Carlijn</a:t>
            </a:r>
            <a:r>
              <a:rPr lang="en-GB" dirty="0" smtClean="0"/>
              <a:t> </a:t>
            </a:r>
            <a:r>
              <a:rPr lang="en-GB" dirty="0" err="1" smtClean="0"/>
              <a:t>Beemsterboer</a:t>
            </a:r>
            <a:r>
              <a:rPr lang="en-GB" dirty="0" smtClean="0"/>
              <a:t> </a:t>
            </a:r>
          </a:p>
          <a:p>
            <a:r>
              <a:rPr lang="en-GB" dirty="0" smtClean="0"/>
              <a:t>&amp; Lisa </a:t>
            </a:r>
            <a:r>
              <a:rPr lang="en-GB" dirty="0" err="1" smtClean="0"/>
              <a:t>Rozema</a:t>
            </a:r>
            <a:r>
              <a:rPr lang="en-GB" dirty="0" smtClean="0"/>
              <a:t> </a:t>
            </a:r>
            <a:endParaRPr lang="nl-NL" dirty="0"/>
          </a:p>
        </p:txBody>
      </p:sp>
      <p:pic>
        <p:nvPicPr>
          <p:cNvPr id="4" name="il_fi" descr="http://www.omrin.nl/foto/homebanner_BB-LOGO-compact_def-test-b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4392488" cy="190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361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http://www.youtube.com/watch?v=K1s__VIHBEg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Kwark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verse </a:t>
            </a:r>
            <a:r>
              <a:rPr lang="en-US" dirty="0" err="1" smtClean="0"/>
              <a:t>kaas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Melkzuur</a:t>
            </a:r>
            <a:r>
              <a:rPr lang="en-US" dirty="0" smtClean="0"/>
              <a:t> </a:t>
            </a:r>
            <a:r>
              <a:rPr lang="en-US" dirty="0" err="1" smtClean="0"/>
              <a:t>Bacterie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Stremsel</a:t>
            </a:r>
            <a:r>
              <a:rPr lang="en-US" dirty="0" smtClean="0"/>
              <a:t> ;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Stremmen</a:t>
            </a:r>
            <a:r>
              <a:rPr lang="en-US" dirty="0" smtClean="0"/>
              <a:t> -&gt; </a:t>
            </a:r>
            <a:r>
              <a:rPr lang="en-US" dirty="0" err="1" smtClean="0"/>
              <a:t>Snijden</a:t>
            </a:r>
            <a:r>
              <a:rPr lang="en-US" dirty="0" smtClean="0"/>
              <a:t> -&gt; </a:t>
            </a:r>
            <a:r>
              <a:rPr lang="en-US" dirty="0" err="1" smtClean="0"/>
              <a:t>uitlekken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Vegetarisme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museum ;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nl-NL" dirty="0"/>
          </a:p>
        </p:txBody>
      </p:sp>
      <p:pic>
        <p:nvPicPr>
          <p:cNvPr id="4" name="Afbeelding 3" descr="http://www.zelfmaakrecepten.nl/wp-content/uploads/2011/10/kwark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14600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36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De </a:t>
            </a:r>
            <a:r>
              <a:rPr lang="en-US" sz="9600" dirty="0" err="1" smtClean="0"/>
              <a:t>vergisting</a:t>
            </a:r>
            <a:r>
              <a:rPr lang="en-US" sz="9600" dirty="0" smtClean="0"/>
              <a:t> van </a:t>
            </a:r>
            <a:r>
              <a:rPr lang="en-US" sz="9600" dirty="0" err="1" smtClean="0"/>
              <a:t>wijn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- Gist </a:t>
            </a:r>
            <a:br>
              <a:rPr lang="en-US" sz="9600" dirty="0" smtClean="0"/>
            </a:br>
            <a:r>
              <a:rPr lang="en-US" sz="9600" dirty="0" smtClean="0"/>
              <a:t>- </a:t>
            </a:r>
            <a:r>
              <a:rPr lang="en-US" sz="9600" dirty="0" err="1" smtClean="0"/>
              <a:t>Druivensuiker</a:t>
            </a:r>
            <a:r>
              <a:rPr lang="en-US" sz="9600" dirty="0" smtClean="0"/>
              <a:t> -&gt; alcohol </a:t>
            </a:r>
            <a:br>
              <a:rPr lang="en-US" sz="9600" dirty="0" smtClean="0"/>
            </a:br>
            <a:r>
              <a:rPr lang="en-US" sz="9600" dirty="0" smtClean="0"/>
              <a:t>- Aroma’s </a:t>
            </a:r>
            <a:br>
              <a:rPr lang="en-US" sz="9600" dirty="0" smtClean="0"/>
            </a:br>
            <a:r>
              <a:rPr lang="en-US" sz="9600" dirty="0" smtClean="0"/>
              <a:t>- </a:t>
            </a:r>
            <a:r>
              <a:rPr lang="en-US" sz="9600" dirty="0" err="1" smtClean="0"/>
              <a:t>wijnalcohol</a:t>
            </a:r>
            <a:r>
              <a:rPr lang="en-US" sz="9600" dirty="0" smtClean="0"/>
              <a:t> -&gt; </a:t>
            </a:r>
            <a:r>
              <a:rPr lang="en-US" sz="9600" dirty="0" err="1" smtClean="0"/>
              <a:t>Azijnzuur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 smtClean="0"/>
              <a:t> </a:t>
            </a:r>
            <a:r>
              <a:rPr lang="en-US" sz="9600" dirty="0" err="1" smtClean="0"/>
              <a:t>Gisten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- </a:t>
            </a:r>
            <a:r>
              <a:rPr lang="en-US" sz="9600" dirty="0" err="1" smtClean="0"/>
              <a:t>natuurlijke</a:t>
            </a:r>
            <a:r>
              <a:rPr lang="en-US" sz="9600" dirty="0" smtClean="0"/>
              <a:t> </a:t>
            </a:r>
            <a:r>
              <a:rPr lang="en-US" sz="9600" dirty="0" err="1" smtClean="0"/>
              <a:t>gistcellen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- </a:t>
            </a:r>
            <a:r>
              <a:rPr lang="en-US" sz="9600" dirty="0" err="1" smtClean="0"/>
              <a:t>Geselecteerde</a:t>
            </a:r>
            <a:r>
              <a:rPr lang="en-US" sz="9600" dirty="0" smtClean="0"/>
              <a:t> </a:t>
            </a:r>
            <a:r>
              <a:rPr lang="en-US" sz="9600" dirty="0" err="1" smtClean="0"/>
              <a:t>gistcellen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- </a:t>
            </a:r>
            <a:r>
              <a:rPr lang="en-US" sz="9600" dirty="0" err="1" smtClean="0"/>
              <a:t>Reingisten</a:t>
            </a: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9600" dirty="0" smtClean="0"/>
              <a:t>	- </a:t>
            </a:r>
            <a:r>
              <a:rPr lang="en-US" sz="9600" dirty="0" err="1" smtClean="0"/>
              <a:t>verkeerde</a:t>
            </a:r>
            <a:r>
              <a:rPr lang="en-US" sz="9600" dirty="0" smtClean="0"/>
              <a:t> </a:t>
            </a:r>
            <a:r>
              <a:rPr lang="en-US" sz="9600" dirty="0" err="1" smtClean="0"/>
              <a:t>gisten</a:t>
            </a:r>
            <a:endParaRPr lang="en-US" sz="9600" dirty="0" smtClean="0"/>
          </a:p>
          <a:p>
            <a:pPr marL="36576" indent="0">
              <a:buNone/>
            </a:pPr>
            <a:endParaRPr lang="en-US" sz="9600" dirty="0" smtClean="0"/>
          </a:p>
          <a:p>
            <a:r>
              <a:rPr lang="en-US" sz="9600" dirty="0" smtClean="0"/>
              <a:t>Museum ; </a:t>
            </a:r>
            <a:br>
              <a:rPr lang="en-US" sz="9600" dirty="0" smtClean="0"/>
            </a:br>
            <a:r>
              <a:rPr lang="en-US" sz="96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851920" y="5301208"/>
            <a:ext cx="5508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2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OH + 2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nl-NL" sz="2400" dirty="0" smtClean="0"/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2736304" cy="3382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237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03244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hthoek 2"/>
          <p:cNvSpPr/>
          <p:nvPr/>
        </p:nvSpPr>
        <p:spPr>
          <a:xfrm>
            <a:off x="467544" y="980728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Waterslot</a:t>
            </a:r>
            <a:endParaRPr lang="nl-N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571" r="21429"/>
          <a:stretch>
            <a:fillRect/>
          </a:stretch>
        </p:blipFill>
        <p:spPr bwMode="auto">
          <a:xfrm>
            <a:off x="5652120" y="692696"/>
            <a:ext cx="2088232" cy="556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Onze</a:t>
            </a:r>
            <a:r>
              <a:rPr lang="en-US" dirty="0" smtClean="0"/>
              <a:t> dag in het museum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Woensdag 24 oktober</a:t>
            </a:r>
          </a:p>
          <a:p>
            <a:r>
              <a:rPr lang="nl-NL" dirty="0" smtClean="0"/>
              <a:t>Proefjes</a:t>
            </a:r>
          </a:p>
          <a:p>
            <a:r>
              <a:rPr lang="nl-NL" dirty="0" smtClean="0"/>
              <a:t>Super leuk!!</a:t>
            </a:r>
          </a:p>
          <a:p>
            <a:r>
              <a:rPr lang="nl-NL" dirty="0" smtClean="0"/>
              <a:t>Cola experiment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il_fi" descr="http://toerismeleeuwarden.nl/wp-content/uploads/2012/05/fries-natuurmuseum-leeuwarden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549">
            <a:off x="5691400" y="3664992"/>
            <a:ext cx="3009900" cy="227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18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267252" y="2967335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Zijn er nog vragen?</a:t>
            </a:r>
            <a:endParaRPr lang="nl-N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8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project </a:t>
            </a:r>
          </a:p>
          <a:p>
            <a:r>
              <a:rPr lang="en-GB" dirty="0" err="1" smtClean="0"/>
              <a:t>Inleiding</a:t>
            </a:r>
            <a:r>
              <a:rPr lang="en-GB" dirty="0" smtClean="0"/>
              <a:t>  </a:t>
            </a:r>
          </a:p>
          <a:p>
            <a:pPr lvl="0"/>
            <a:r>
              <a:rPr lang="en-GB" dirty="0" smtClean="0"/>
              <a:t>Practicum ; </a:t>
            </a:r>
            <a:br>
              <a:rPr lang="en-GB" dirty="0" smtClean="0"/>
            </a:br>
            <a:r>
              <a:rPr lang="en-GB" sz="2000" dirty="0" smtClean="0"/>
              <a:t>- </a:t>
            </a:r>
            <a:r>
              <a:rPr lang="en-GB" sz="2000" dirty="0" err="1" smtClean="0"/>
              <a:t>bruisende</a:t>
            </a:r>
            <a:r>
              <a:rPr lang="en-GB" sz="2000" dirty="0" smtClean="0"/>
              <a:t> cola</a:t>
            </a:r>
            <a:br>
              <a:rPr lang="en-GB" sz="2000" dirty="0" smtClean="0"/>
            </a:br>
            <a:r>
              <a:rPr lang="en-GB" sz="2000" dirty="0" smtClean="0"/>
              <a:t>- De </a:t>
            </a:r>
            <a:r>
              <a:rPr lang="en-GB" sz="2000" dirty="0" err="1" smtClean="0"/>
              <a:t>werking</a:t>
            </a:r>
            <a:r>
              <a:rPr lang="en-GB" sz="2000" dirty="0" smtClean="0"/>
              <a:t> van het </a:t>
            </a:r>
            <a:r>
              <a:rPr lang="en-GB" sz="2000" dirty="0" err="1" smtClean="0"/>
              <a:t>enzym</a:t>
            </a:r>
            <a:r>
              <a:rPr lang="en-GB" sz="2000" dirty="0" smtClean="0"/>
              <a:t> amylase 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2000" dirty="0" err="1" smtClean="0"/>
              <a:t>levende</a:t>
            </a:r>
            <a:r>
              <a:rPr lang="en-GB" sz="2000" dirty="0" smtClean="0"/>
              <a:t> </a:t>
            </a:r>
            <a:r>
              <a:rPr lang="en-GB" sz="2000" dirty="0" err="1" smtClean="0"/>
              <a:t>bacterien</a:t>
            </a:r>
            <a:r>
              <a:rPr lang="en-GB" sz="2000" dirty="0" smtClean="0"/>
              <a:t> in </a:t>
            </a:r>
            <a:r>
              <a:rPr lang="en-GB" sz="2000" dirty="0" err="1" smtClean="0"/>
              <a:t>yakult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- Rode </a:t>
            </a:r>
            <a:r>
              <a:rPr lang="en-GB" sz="2000" dirty="0" err="1" smtClean="0"/>
              <a:t>kool</a:t>
            </a:r>
            <a:r>
              <a:rPr lang="en-GB" sz="2000" dirty="0" smtClean="0"/>
              <a:t> </a:t>
            </a:r>
            <a:r>
              <a:rPr lang="en-GB" sz="2000" dirty="0" err="1" smtClean="0"/>
              <a:t>als</a:t>
            </a:r>
            <a:r>
              <a:rPr lang="en-GB" sz="2000" dirty="0" smtClean="0"/>
              <a:t> indicator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2000" dirty="0" err="1" smtClean="0"/>
              <a:t>kwark</a:t>
            </a:r>
            <a:r>
              <a:rPr lang="en-GB" sz="2000" dirty="0" smtClean="0"/>
              <a:t> </a:t>
            </a:r>
            <a:r>
              <a:rPr lang="en-GB" sz="2000" dirty="0" err="1" smtClean="0"/>
              <a:t>maken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2000" dirty="0" err="1" smtClean="0"/>
              <a:t>droogijs</a:t>
            </a:r>
            <a:r>
              <a:rPr lang="en-GB" sz="2000" dirty="0" smtClean="0"/>
              <a:t> in water 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2000" dirty="0" err="1" smtClean="0"/>
              <a:t>wijn</a:t>
            </a:r>
            <a:r>
              <a:rPr lang="en-GB" sz="2000" dirty="0" smtClean="0"/>
              <a:t> </a:t>
            </a:r>
            <a:r>
              <a:rPr lang="en-GB" sz="2000" dirty="0" err="1" smtClean="0"/>
              <a:t>gisting</a:t>
            </a:r>
            <a:r>
              <a:rPr lang="en-GB" sz="2000" dirty="0" smtClean="0"/>
              <a:t> </a:t>
            </a:r>
          </a:p>
          <a:p>
            <a:pPr lvl="0"/>
            <a:r>
              <a:rPr lang="en-GB" dirty="0" err="1" smtClean="0"/>
              <a:t>Onze</a:t>
            </a:r>
            <a:r>
              <a:rPr lang="en-GB" dirty="0" smtClean="0"/>
              <a:t> dag in het </a:t>
            </a:r>
            <a:r>
              <a:rPr lang="en-GB" dirty="0" err="1" smtClean="0"/>
              <a:t>musseum</a:t>
            </a:r>
            <a:r>
              <a:rPr lang="en-GB" dirty="0" smtClean="0"/>
              <a:t> </a:t>
            </a:r>
            <a:br>
              <a:rPr lang="en-GB" dirty="0" smtClean="0"/>
            </a:br>
            <a:endParaRPr lang="nl-NL" dirty="0"/>
          </a:p>
        </p:txBody>
      </p:sp>
      <p:pic>
        <p:nvPicPr>
          <p:cNvPr id="4" name="il_fi" descr="http://a0.twimg.com/profile_images/1642211780/LOGO_twitt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00" b="26094"/>
          <a:stretch/>
        </p:blipFill>
        <p:spPr bwMode="auto">
          <a:xfrm rot="838862">
            <a:off x="5496472" y="967497"/>
            <a:ext cx="3051175" cy="1470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89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project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Museum </a:t>
            </a:r>
          </a:p>
          <a:p>
            <a:r>
              <a:rPr lang="en-US" dirty="0" err="1" smtClean="0"/>
              <a:t>Microbiologie</a:t>
            </a:r>
            <a:r>
              <a:rPr lang="en-US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43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- </a:t>
            </a:r>
            <a:r>
              <a:rPr lang="en-US" dirty="0" err="1" smtClean="0"/>
              <a:t>organismen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Onderscheid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Bacterien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voedsel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- </a:t>
            </a:r>
            <a:r>
              <a:rPr lang="en-US" dirty="0" err="1" smtClean="0"/>
              <a:t>leefomgeving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860040" cy="168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6"/>
            <a:ext cx="2593975" cy="167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87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Bruisende</a:t>
            </a:r>
            <a:r>
              <a:rPr lang="en-US" dirty="0" smtClean="0"/>
              <a:t> cola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koolzuur</a:t>
            </a:r>
            <a:r>
              <a:rPr lang="en-US" dirty="0" smtClean="0"/>
              <a:t> gas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err="1" smtClean="0"/>
              <a:t>Mentos</a:t>
            </a:r>
            <a:r>
              <a:rPr lang="nl-NL" dirty="0" smtClean="0"/>
              <a:t> ; onregelmatig oppervlak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Het </a:t>
            </a:r>
            <a:r>
              <a:rPr lang="en-US" dirty="0" err="1" smtClean="0"/>
              <a:t>totale</a:t>
            </a:r>
            <a:r>
              <a:rPr lang="en-US" dirty="0" smtClean="0"/>
              <a:t> volume</a:t>
            </a:r>
            <a:br>
              <a:rPr lang="en-US" dirty="0" smtClean="0"/>
            </a:br>
            <a:r>
              <a:rPr lang="en-US" dirty="0" smtClean="0"/>
              <a:t>- Museum ;  </a:t>
            </a:r>
            <a:endParaRPr lang="nl-NL" dirty="0" smtClean="0"/>
          </a:p>
        </p:txBody>
      </p:sp>
      <p:pic>
        <p:nvPicPr>
          <p:cNvPr id="4" name="Afbeelding 3" descr="http://www.newscientist.com/data/images/ns/cms/dn14114/dn14114-1_56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80328" cy="287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4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werking</a:t>
            </a:r>
            <a:r>
              <a:rPr lang="en-US" dirty="0" smtClean="0"/>
              <a:t> van het </a:t>
            </a:r>
            <a:r>
              <a:rPr lang="en-US" dirty="0" err="1" smtClean="0"/>
              <a:t>enzym</a:t>
            </a:r>
            <a:r>
              <a:rPr lang="en-US" dirty="0" smtClean="0"/>
              <a:t> amylase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verteringsenzym</a:t>
            </a:r>
            <a:r>
              <a:rPr lang="en-US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Een enzym ; 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Enzym </a:t>
            </a:r>
            <a:r>
              <a:rPr lang="nl-NL" dirty="0"/>
              <a:t>+ Substraat ↔ Enzym-Substraat-Complex ↔ Enzym + </a:t>
            </a:r>
            <a:r>
              <a:rPr lang="nl-NL" dirty="0" smtClean="0"/>
              <a:t>Product</a:t>
            </a:r>
            <a:br>
              <a:rPr lang="nl-NL" dirty="0" smtClean="0"/>
            </a:br>
            <a:r>
              <a:rPr lang="nl-NL" dirty="0" smtClean="0"/>
              <a:t>- Ketens van zetmeel worden </a:t>
            </a:r>
            <a:r>
              <a:rPr lang="nl-NL" dirty="0" err="1" smtClean="0"/>
              <a:t>genkipt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- museum ;  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l="34222" t="9333" r="37333" b="8444"/>
          <a:stretch>
            <a:fillRect/>
          </a:stretch>
        </p:blipFill>
        <p:spPr bwMode="auto">
          <a:xfrm>
            <a:off x="7668344" y="4508388"/>
            <a:ext cx="792088" cy="19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04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Levende</a:t>
            </a:r>
            <a:r>
              <a:rPr lang="en-US" dirty="0" smtClean="0"/>
              <a:t> </a:t>
            </a:r>
            <a:r>
              <a:rPr lang="en-US" dirty="0" err="1" smtClean="0"/>
              <a:t>bacteriën</a:t>
            </a:r>
            <a:r>
              <a:rPr lang="en-US" dirty="0" smtClean="0"/>
              <a:t> in </a:t>
            </a:r>
            <a:r>
              <a:rPr lang="en-US" dirty="0" err="1" smtClean="0"/>
              <a:t>yakult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Japans </a:t>
            </a:r>
            <a:r>
              <a:rPr lang="en-US" dirty="0" err="1" smtClean="0"/>
              <a:t>bedrijf</a:t>
            </a:r>
            <a:r>
              <a:rPr lang="en-US" dirty="0" smtClean="0"/>
              <a:t> ; </a:t>
            </a:r>
            <a:r>
              <a:rPr lang="en-US" dirty="0" err="1" smtClean="0"/>
              <a:t>yakult</a:t>
            </a:r>
            <a:r>
              <a:rPr lang="en-US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zuiveldrank met miljoenen bacteriën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b="1" dirty="0" err="1"/>
              <a:t>Lactobacillus</a:t>
            </a:r>
            <a:r>
              <a:rPr lang="nl-NL" b="1" dirty="0"/>
              <a:t> </a:t>
            </a:r>
            <a:r>
              <a:rPr lang="nl-NL" b="1" dirty="0" err="1"/>
              <a:t>casei</a:t>
            </a:r>
            <a:r>
              <a:rPr lang="nl-NL" b="1" dirty="0"/>
              <a:t> </a:t>
            </a:r>
            <a:r>
              <a:rPr lang="nl-NL" b="1" dirty="0" err="1" smtClean="0"/>
              <a:t>Shirota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- </a:t>
            </a:r>
            <a:r>
              <a:rPr lang="nl-NL" dirty="0" smtClean="0"/>
              <a:t>Geschiedenis ;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Melkzuur bacterie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dirty="0" err="1" smtClean="0"/>
              <a:t>Probiotica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werkt het echt ? </a:t>
            </a:r>
            <a:br>
              <a:rPr lang="nl-NL" dirty="0" smtClean="0"/>
            </a:br>
            <a:r>
              <a:rPr lang="nl-NL" dirty="0" smtClean="0"/>
              <a:t>- Museum ; </a:t>
            </a:r>
            <a:endParaRPr lang="en-US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266950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836712"/>
            <a:ext cx="17281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104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Rode </a:t>
            </a:r>
            <a:r>
              <a:rPr lang="en-US" dirty="0" err="1" smtClean="0"/>
              <a:t>kool</a:t>
            </a:r>
            <a:r>
              <a:rPr lang="en-US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Indicator </a:t>
            </a:r>
            <a:br>
              <a:rPr lang="nl-NL" dirty="0" smtClean="0"/>
            </a:br>
            <a:r>
              <a:rPr lang="nl-NL" dirty="0" smtClean="0"/>
              <a:t>- pH waardes </a:t>
            </a:r>
            <a:br>
              <a:rPr lang="nl-NL" dirty="0" smtClean="0"/>
            </a:br>
            <a:r>
              <a:rPr lang="nl-NL" dirty="0" smtClean="0"/>
              <a:t>- Zuur ; rood</a:t>
            </a:r>
            <a:br>
              <a:rPr lang="nl-NL" dirty="0" smtClean="0"/>
            </a:br>
            <a:r>
              <a:rPr lang="nl-NL" dirty="0" smtClean="0"/>
              <a:t>- Basisch ; blauw/ groen </a:t>
            </a:r>
            <a:br>
              <a:rPr lang="nl-NL" dirty="0" smtClean="0"/>
            </a:br>
            <a:r>
              <a:rPr lang="nl-NL" dirty="0" smtClean="0"/>
              <a:t>- In je lichaam ; Maag &amp; darmen </a:t>
            </a:r>
            <a:br>
              <a:rPr lang="nl-NL" dirty="0" smtClean="0"/>
            </a:br>
            <a:r>
              <a:rPr lang="nl-NL" dirty="0" smtClean="0"/>
              <a:t>- museum ; </a:t>
            </a:r>
            <a:endParaRPr lang="en-US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2654598" cy="1994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57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Droogijs</a:t>
            </a:r>
            <a:r>
              <a:rPr lang="en-US" dirty="0" smtClean="0"/>
              <a:t> in water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koolzuursneeuw</a:t>
            </a:r>
            <a:r>
              <a:rPr lang="en-US" dirty="0" smtClean="0"/>
              <a:t>, </a:t>
            </a:r>
            <a:r>
              <a:rPr lang="en-US" dirty="0" err="1" smtClean="0"/>
              <a:t>vaste</a:t>
            </a:r>
            <a:r>
              <a:rPr lang="en-US" dirty="0" smtClean="0"/>
              <a:t> CO</a:t>
            </a:r>
            <a:r>
              <a:rPr lang="en-US" sz="1200" dirty="0" smtClean="0"/>
              <a:t>2</a:t>
            </a:r>
            <a:r>
              <a:rPr lang="en-US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Temperatuur ; - 79 ºC </a:t>
            </a:r>
          </a:p>
          <a:p>
            <a:pPr>
              <a:buNone/>
            </a:pPr>
            <a:r>
              <a:rPr lang="nl-NL" dirty="0" smtClean="0"/>
              <a:t>	- Productie</a:t>
            </a:r>
            <a:br>
              <a:rPr lang="nl-NL" dirty="0" smtClean="0"/>
            </a:br>
            <a:r>
              <a:rPr lang="nl-NL" dirty="0" smtClean="0"/>
              <a:t>- koelcapaciteit </a:t>
            </a:r>
            <a:br>
              <a:rPr lang="nl-NL" dirty="0" smtClean="0"/>
            </a:br>
            <a:r>
              <a:rPr lang="nl-NL" dirty="0" smtClean="0"/>
              <a:t>- </a:t>
            </a:r>
            <a:r>
              <a:rPr lang="nl-NL" b="1" dirty="0"/>
              <a:t>Sublimatie van </a:t>
            </a:r>
            <a:r>
              <a:rPr lang="nl-NL" b="1" dirty="0" smtClean="0"/>
              <a:t>droogijs ; </a:t>
            </a:r>
            <a:br>
              <a:rPr lang="nl-NL" b="1" dirty="0" smtClean="0"/>
            </a:br>
            <a:r>
              <a:rPr lang="nl-NL" b="1" dirty="0" smtClean="0"/>
              <a:t>- </a:t>
            </a:r>
            <a:r>
              <a:rPr lang="nl-NL" dirty="0" smtClean="0"/>
              <a:t>Gebruik ; </a:t>
            </a:r>
            <a:br>
              <a:rPr lang="nl-NL" dirty="0" smtClean="0"/>
            </a:br>
            <a:r>
              <a:rPr lang="nl-NL" dirty="0" smtClean="0"/>
              <a:t>- museum ; </a:t>
            </a:r>
            <a:endParaRPr lang="nl-NL" dirty="0"/>
          </a:p>
          <a:p>
            <a:endParaRPr lang="en-US" dirty="0" smtClean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53136"/>
            <a:ext cx="2664296" cy="2035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3762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237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683</TotalTime>
  <Words>96</Words>
  <Application>Microsoft Office PowerPoint</Application>
  <PresentationFormat>Diavoorstelling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Technisch</vt:lpstr>
      <vt:lpstr>Leven in eten </vt:lpstr>
      <vt:lpstr>Inhoud</vt:lpstr>
      <vt:lpstr>Waarom dit project </vt:lpstr>
      <vt:lpstr>Inleiding </vt:lpstr>
      <vt:lpstr>Practicum </vt:lpstr>
      <vt:lpstr>Practicum </vt:lpstr>
      <vt:lpstr>Practicum </vt:lpstr>
      <vt:lpstr>Practicum </vt:lpstr>
      <vt:lpstr>Practicum </vt:lpstr>
      <vt:lpstr>Dia 10</vt:lpstr>
      <vt:lpstr>Practicum </vt:lpstr>
      <vt:lpstr>Practicum </vt:lpstr>
      <vt:lpstr>Dia 13</vt:lpstr>
      <vt:lpstr>Onze dag in het museum </vt:lpstr>
      <vt:lpstr>Dia 15</vt:lpstr>
    </vt:vector>
  </TitlesOfParts>
  <Company>Wageningen 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 in eten</dc:title>
  <dc:creator>Rozema, Lisa</dc:creator>
  <cp:lastModifiedBy>Madelaine</cp:lastModifiedBy>
  <cp:revision>34</cp:revision>
  <dcterms:created xsi:type="dcterms:W3CDTF">2012-10-30T08:23:18Z</dcterms:created>
  <dcterms:modified xsi:type="dcterms:W3CDTF">2012-11-14T17:14:53Z</dcterms:modified>
</cp:coreProperties>
</file>